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65"/>
  </p:notesMasterIdLst>
  <p:sldIdLst>
    <p:sldId id="3907" r:id="rId5"/>
    <p:sldId id="3950" r:id="rId6"/>
    <p:sldId id="3843" r:id="rId7"/>
    <p:sldId id="3908" r:id="rId8"/>
    <p:sldId id="3909" r:id="rId9"/>
    <p:sldId id="3905" r:id="rId10"/>
    <p:sldId id="3952" r:id="rId11"/>
    <p:sldId id="3914" r:id="rId12"/>
    <p:sldId id="3915" r:id="rId13"/>
    <p:sldId id="3920" r:id="rId14"/>
    <p:sldId id="3921" r:id="rId15"/>
    <p:sldId id="3917" r:id="rId16"/>
    <p:sldId id="3918" r:id="rId17"/>
    <p:sldId id="3919" r:id="rId18"/>
    <p:sldId id="3916" r:id="rId19"/>
    <p:sldId id="3922" r:id="rId20"/>
    <p:sldId id="3942" r:id="rId21"/>
    <p:sldId id="3944" r:id="rId22"/>
    <p:sldId id="3957" r:id="rId23"/>
    <p:sldId id="3943" r:id="rId24"/>
    <p:sldId id="3941" r:id="rId25"/>
    <p:sldId id="3949" r:id="rId26"/>
    <p:sldId id="3948" r:id="rId27"/>
    <p:sldId id="3946" r:id="rId28"/>
    <p:sldId id="3926" r:id="rId29"/>
    <p:sldId id="3927" r:id="rId30"/>
    <p:sldId id="3930" r:id="rId31"/>
    <p:sldId id="3931" r:id="rId32"/>
    <p:sldId id="3935" r:id="rId33"/>
    <p:sldId id="3924" r:id="rId34"/>
    <p:sldId id="3936" r:id="rId35"/>
    <p:sldId id="3933" r:id="rId36"/>
    <p:sldId id="3925" r:id="rId37"/>
    <p:sldId id="3938" r:id="rId38"/>
    <p:sldId id="3937" r:id="rId39"/>
    <p:sldId id="3939" r:id="rId40"/>
    <p:sldId id="3940" r:id="rId41"/>
    <p:sldId id="3934" r:id="rId42"/>
    <p:sldId id="3953" r:id="rId43"/>
    <p:sldId id="3956" r:id="rId44"/>
    <p:sldId id="3932" r:id="rId45"/>
    <p:sldId id="3954" r:id="rId46"/>
    <p:sldId id="3958" r:id="rId47"/>
    <p:sldId id="3959" r:id="rId48"/>
    <p:sldId id="3960" r:id="rId49"/>
    <p:sldId id="3966" r:id="rId50"/>
    <p:sldId id="3967" r:id="rId51"/>
    <p:sldId id="3968" r:id="rId52"/>
    <p:sldId id="3969" r:id="rId53"/>
    <p:sldId id="3829" r:id="rId54"/>
    <p:sldId id="3970" r:id="rId55"/>
    <p:sldId id="3971" r:id="rId56"/>
    <p:sldId id="3972" r:id="rId57"/>
    <p:sldId id="3973" r:id="rId58"/>
    <p:sldId id="3975" r:id="rId59"/>
    <p:sldId id="3974" r:id="rId60"/>
    <p:sldId id="3976" r:id="rId61"/>
    <p:sldId id="3978" r:id="rId62"/>
    <p:sldId id="3977" r:id="rId63"/>
    <p:sldId id="383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1F0"/>
    <a:srgbClr val="FFFFEB"/>
    <a:srgbClr val="03507E"/>
    <a:srgbClr val="D9C68F"/>
    <a:srgbClr val="E3DDAF"/>
    <a:srgbClr val="8BB6F5"/>
    <a:srgbClr val="94BCF6"/>
    <a:srgbClr val="D7E0E9"/>
    <a:srgbClr val="EE7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2590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329022"/>
            <a:ext cx="5892800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4293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Put it In Action!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428147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Fellas</a:t>
            </a:r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, Time to open </a:t>
            </a:r>
            <a:r>
              <a:rPr lang="pt-PT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Unity</a:t>
            </a:r>
            <a:r>
              <a:rPr lang="pt-PT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 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19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8DB83-0260-BCC1-D98D-DEE26A47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6469" y="343518"/>
            <a:ext cx="11799062" cy="62989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96E548-0168-0FEE-0C1E-4234361CBB06}"/>
              </a:ext>
            </a:extLst>
          </p:cNvPr>
          <p:cNvSpPr/>
          <p:nvPr/>
        </p:nvSpPr>
        <p:spPr>
          <a:xfrm>
            <a:off x="205481" y="1818639"/>
            <a:ext cx="1982827" cy="174283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82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8DB83-0260-BCC1-D98D-DEE26A47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7157" y="343518"/>
            <a:ext cx="11757685" cy="62989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96E548-0168-0FEE-0C1E-4234361CBB06}"/>
              </a:ext>
            </a:extLst>
          </p:cNvPr>
          <p:cNvSpPr/>
          <p:nvPr/>
        </p:nvSpPr>
        <p:spPr>
          <a:xfrm>
            <a:off x="205481" y="1953845"/>
            <a:ext cx="1982827" cy="140677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A055D5-2DC5-BCC7-1ADD-C2D9B2E4DDD8}"/>
              </a:ext>
            </a:extLst>
          </p:cNvPr>
          <p:cNvSpPr/>
          <p:nvPr/>
        </p:nvSpPr>
        <p:spPr>
          <a:xfrm>
            <a:off x="8684839" y="1099258"/>
            <a:ext cx="238124" cy="265556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BAEA24-FDB9-ACC5-11CF-B34595CCAC6B}"/>
              </a:ext>
            </a:extLst>
          </p:cNvPr>
          <p:cNvSpPr/>
          <p:nvPr/>
        </p:nvSpPr>
        <p:spPr>
          <a:xfrm>
            <a:off x="8684838" y="1509832"/>
            <a:ext cx="3290003" cy="36512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6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8DB83-0260-BCC1-D98D-DEE26A47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6469" y="343518"/>
            <a:ext cx="11799062" cy="62989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48FFE5-30C0-7C2C-3DD7-7C17DEB7A49B}"/>
              </a:ext>
            </a:extLst>
          </p:cNvPr>
          <p:cNvSpPr/>
          <p:nvPr/>
        </p:nvSpPr>
        <p:spPr>
          <a:xfrm>
            <a:off x="8686799" y="873760"/>
            <a:ext cx="3308731" cy="5567679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8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8DB83-0260-BCC1-D98D-DEE26A47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6469" y="343518"/>
            <a:ext cx="11799062" cy="62989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48FFE5-30C0-7C2C-3DD7-7C17DEB7A49B}"/>
              </a:ext>
            </a:extLst>
          </p:cNvPr>
          <p:cNvSpPr/>
          <p:nvPr/>
        </p:nvSpPr>
        <p:spPr>
          <a:xfrm>
            <a:off x="8686799" y="1523999"/>
            <a:ext cx="3308731" cy="69088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9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8DB83-0260-BCC1-D98D-DEE26A47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6469" y="343518"/>
            <a:ext cx="11799062" cy="62989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48FFE5-30C0-7C2C-3DD7-7C17DEB7A49B}"/>
              </a:ext>
            </a:extLst>
          </p:cNvPr>
          <p:cNvSpPr/>
          <p:nvPr/>
        </p:nvSpPr>
        <p:spPr>
          <a:xfrm>
            <a:off x="8686799" y="4965827"/>
            <a:ext cx="3308731" cy="36512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7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8DB83-0260-BCC1-D98D-DEE26A47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6469" y="343518"/>
            <a:ext cx="11799062" cy="62989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48FFE5-30C0-7C2C-3DD7-7C17DEB7A49B}"/>
              </a:ext>
            </a:extLst>
          </p:cNvPr>
          <p:cNvSpPr/>
          <p:nvPr/>
        </p:nvSpPr>
        <p:spPr>
          <a:xfrm>
            <a:off x="2265681" y="873761"/>
            <a:ext cx="6411594" cy="2794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5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8DB83-0260-BCC1-D98D-DEE26A47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6469" y="343518"/>
            <a:ext cx="11799062" cy="62989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48FFE5-30C0-7C2C-3DD7-7C17DEB7A49B}"/>
              </a:ext>
            </a:extLst>
          </p:cNvPr>
          <p:cNvSpPr/>
          <p:nvPr/>
        </p:nvSpPr>
        <p:spPr>
          <a:xfrm>
            <a:off x="5736431" y="714375"/>
            <a:ext cx="721646" cy="150019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D66C2-214F-26DF-1F90-A1B04259FD2C}"/>
              </a:ext>
            </a:extLst>
          </p:cNvPr>
          <p:cNvSpPr/>
          <p:nvPr/>
        </p:nvSpPr>
        <p:spPr>
          <a:xfrm>
            <a:off x="8645397" y="4634879"/>
            <a:ext cx="3116165" cy="919102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918E15-0FC7-6BE1-289D-397082C6AF58}"/>
              </a:ext>
            </a:extLst>
          </p:cNvPr>
          <p:cNvSpPr/>
          <p:nvPr/>
        </p:nvSpPr>
        <p:spPr>
          <a:xfrm>
            <a:off x="7211597" y="5125002"/>
            <a:ext cx="4549964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5DC6AF-5B56-3DF3-EAC6-241A6BB6DE07}"/>
              </a:ext>
            </a:extLst>
          </p:cNvPr>
          <p:cNvSpPr txBox="1">
            <a:spLocks/>
          </p:cNvSpPr>
          <p:nvPr/>
        </p:nvSpPr>
        <p:spPr>
          <a:xfrm>
            <a:off x="7382001" y="5458306"/>
            <a:ext cx="4258573" cy="550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Ctrl + P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9AEF4A-3486-BF3D-DB70-6CCC2F4975EB}"/>
              </a:ext>
            </a:extLst>
          </p:cNvPr>
          <p:cNvSpPr txBox="1">
            <a:spLocks/>
          </p:cNvSpPr>
          <p:nvPr/>
        </p:nvSpPr>
        <p:spPr>
          <a:xfrm>
            <a:off x="9004213" y="4608772"/>
            <a:ext cx="2614792" cy="550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Play </a:t>
            </a:r>
            <a:r>
              <a:rPr lang="pt-PT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Scene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0164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185547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Start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086422"/>
            <a:ext cx="5982334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1867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Character </a:t>
            </a:r>
            <a:r>
              <a:rPr lang="en-GB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MOvement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5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AC9ACD-170D-37CA-A589-FD5AF5C4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508542"/>
            <a:ext cx="10061448" cy="58409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F54F74-BFA9-FA79-2BE9-D49AE306DA8F}"/>
              </a:ext>
            </a:extLst>
          </p:cNvPr>
          <p:cNvSpPr/>
          <p:nvPr/>
        </p:nvSpPr>
        <p:spPr>
          <a:xfrm>
            <a:off x="3305174" y="4570639"/>
            <a:ext cx="473838" cy="88833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AFFBA-68E9-270A-9C48-9A62CF30525C}"/>
              </a:ext>
            </a:extLst>
          </p:cNvPr>
          <p:cNvSpPr/>
          <p:nvPr/>
        </p:nvSpPr>
        <p:spPr>
          <a:xfrm>
            <a:off x="1121537" y="5857874"/>
            <a:ext cx="1307338" cy="12266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DD4FA-B8A8-444B-DE13-3941D6BA0B11}"/>
              </a:ext>
            </a:extLst>
          </p:cNvPr>
          <p:cNvSpPr/>
          <p:nvPr/>
        </p:nvSpPr>
        <p:spPr>
          <a:xfrm>
            <a:off x="6567055" y="501649"/>
            <a:ext cx="293993" cy="2095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00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82C089-9942-4719-EB22-4205A455A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641" t="567" r="4641" b="-567"/>
          <a:stretch/>
        </p:blipFill>
        <p:spPr>
          <a:xfrm>
            <a:off x="1598341" y="1630868"/>
            <a:ext cx="8677267" cy="37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7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D41FB-8BDF-88BE-0645-B92661F71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305" y="764055"/>
            <a:ext cx="7247248" cy="5326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575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0164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185547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Checking</a:t>
            </a:r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</a:t>
            </a:r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Ground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086422"/>
            <a:ext cx="5982334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1867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Character </a:t>
            </a:r>
            <a:r>
              <a:rPr lang="en-GB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MOvement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34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E0A6D3-D431-5282-6E43-00B60EEFF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92" y="2323932"/>
            <a:ext cx="11436320" cy="15470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83FA0C-BED6-66C5-9A72-B94D73F6432A}"/>
              </a:ext>
            </a:extLst>
          </p:cNvPr>
          <p:cNvSpPr/>
          <p:nvPr/>
        </p:nvSpPr>
        <p:spPr>
          <a:xfrm>
            <a:off x="6378957" y="2847975"/>
            <a:ext cx="945768" cy="304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C96F04-1326-6CF2-273E-AADED41CD7FB}"/>
              </a:ext>
            </a:extLst>
          </p:cNvPr>
          <p:cNvSpPr/>
          <p:nvPr/>
        </p:nvSpPr>
        <p:spPr>
          <a:xfrm>
            <a:off x="1736916" y="2840258"/>
            <a:ext cx="945768" cy="304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66DD8-62AC-5667-A648-743CE75CE3E9}"/>
              </a:ext>
            </a:extLst>
          </p:cNvPr>
          <p:cNvSpPr/>
          <p:nvPr/>
        </p:nvSpPr>
        <p:spPr>
          <a:xfrm>
            <a:off x="1736916" y="3284377"/>
            <a:ext cx="945768" cy="304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ED24EB-2C29-19AE-26AD-06057E89F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748" y="1165304"/>
            <a:ext cx="6726538" cy="13259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0435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E70791-921D-9DD3-4347-CBB1EFD0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Luce Digitale | Blog UNITY - JS Script - Ray casting">
            <a:extLst>
              <a:ext uri="{FF2B5EF4-FFF2-40B4-BE49-F238E27FC236}">
                <a16:creationId xmlns:a16="http://schemas.microsoft.com/office/drawing/2014/main" id="{007BC4C8-5426-F22F-BC91-5194FF863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31" y="822302"/>
            <a:ext cx="8716137" cy="48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89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E0A6D3-D431-5282-6E43-00B60EEFF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92" y="2323932"/>
            <a:ext cx="11436320" cy="15470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83FA0C-BED6-66C5-9A72-B94D73F6432A}"/>
              </a:ext>
            </a:extLst>
          </p:cNvPr>
          <p:cNvSpPr/>
          <p:nvPr/>
        </p:nvSpPr>
        <p:spPr>
          <a:xfrm>
            <a:off x="6378957" y="2847975"/>
            <a:ext cx="945768" cy="304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C96F04-1326-6CF2-273E-AADED41CD7FB}"/>
              </a:ext>
            </a:extLst>
          </p:cNvPr>
          <p:cNvSpPr/>
          <p:nvPr/>
        </p:nvSpPr>
        <p:spPr>
          <a:xfrm>
            <a:off x="1736916" y="2840258"/>
            <a:ext cx="945768" cy="304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66DD8-62AC-5667-A648-743CE75CE3E9}"/>
              </a:ext>
            </a:extLst>
          </p:cNvPr>
          <p:cNvSpPr/>
          <p:nvPr/>
        </p:nvSpPr>
        <p:spPr>
          <a:xfrm>
            <a:off x="1736916" y="3284377"/>
            <a:ext cx="945768" cy="304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ED24EB-2C29-19AE-26AD-06057E89F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748" y="1165304"/>
            <a:ext cx="6726538" cy="13259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25886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3" name="Picture 2" descr="Mario Kart Mario GIF - Mario Kart Mario Luigi GIFs">
            <a:extLst>
              <a:ext uri="{FF2B5EF4-FFF2-40B4-BE49-F238E27FC236}">
                <a16:creationId xmlns:a16="http://schemas.microsoft.com/office/drawing/2014/main" id="{A0AA26F7-35FA-14FC-526C-061239F1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174" y="3969469"/>
            <a:ext cx="3704052" cy="275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0164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185547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Floatin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086422"/>
            <a:ext cx="5982334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1867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Character </a:t>
            </a:r>
            <a:r>
              <a:rPr lang="en-GB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MOvement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064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Content Placeholder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DC49D95-4C8A-BB00-FB9A-B91AB68DC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88012" y="1106578"/>
            <a:ext cx="7994188" cy="4352390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2BFC8C-DE3F-E4F1-77DE-5EE5E2EF0D77}"/>
              </a:ext>
            </a:extLst>
          </p:cNvPr>
          <p:cNvSpPr txBox="1">
            <a:spLocks/>
          </p:cNvSpPr>
          <p:nvPr/>
        </p:nvSpPr>
        <p:spPr>
          <a:xfrm>
            <a:off x="4966992" y="5431027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02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2BFC8C-DE3F-E4F1-77DE-5EE5E2EF0D77}"/>
              </a:ext>
            </a:extLst>
          </p:cNvPr>
          <p:cNvSpPr txBox="1">
            <a:spLocks/>
          </p:cNvSpPr>
          <p:nvPr/>
        </p:nvSpPr>
        <p:spPr>
          <a:xfrm>
            <a:off x="4966992" y="5431027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C18D86-0536-8719-3201-E6AB27C8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6123F4-9046-DAD8-BD2A-63D5CF72D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4" y="450046"/>
            <a:ext cx="11444148" cy="6176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5E79D-26FB-D136-5F24-8178FD462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93" y="681132"/>
            <a:ext cx="4704727" cy="1077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739E8B-2B09-0E76-6679-A0E6EE716ADC}"/>
              </a:ext>
            </a:extLst>
          </p:cNvPr>
          <p:cNvSpPr/>
          <p:nvPr/>
        </p:nvSpPr>
        <p:spPr>
          <a:xfrm>
            <a:off x="1736203" y="853806"/>
            <a:ext cx="4359797" cy="536082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2BFC8C-DE3F-E4F1-77DE-5EE5E2EF0D77}"/>
              </a:ext>
            </a:extLst>
          </p:cNvPr>
          <p:cNvSpPr txBox="1">
            <a:spLocks/>
          </p:cNvSpPr>
          <p:nvPr/>
        </p:nvSpPr>
        <p:spPr>
          <a:xfrm>
            <a:off x="4966992" y="5431027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C18D86-0536-8719-3201-E6AB27C8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6123F4-9046-DAD8-BD2A-63D5CF72D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4" y="450046"/>
            <a:ext cx="11444148" cy="6176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5E79D-26FB-D136-5F24-8178FD462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93" y="681132"/>
            <a:ext cx="4704727" cy="1077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A9169-2A01-7CAD-2FA3-A92024620D02}"/>
              </a:ext>
            </a:extLst>
          </p:cNvPr>
          <p:cNvSpPr/>
          <p:nvPr/>
        </p:nvSpPr>
        <p:spPr>
          <a:xfrm>
            <a:off x="1809065" y="1399032"/>
            <a:ext cx="4359797" cy="1483064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31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2BFC8C-DE3F-E4F1-77DE-5EE5E2EF0D77}"/>
              </a:ext>
            </a:extLst>
          </p:cNvPr>
          <p:cNvSpPr txBox="1">
            <a:spLocks/>
          </p:cNvSpPr>
          <p:nvPr/>
        </p:nvSpPr>
        <p:spPr>
          <a:xfrm>
            <a:off x="4966992" y="5431027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C18D86-0536-8719-3201-E6AB27C8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6123F4-9046-DAD8-BD2A-63D5CF72D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4" y="450046"/>
            <a:ext cx="11444148" cy="6176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5E79D-26FB-D136-5F24-8178FD462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93" y="681132"/>
            <a:ext cx="4704727" cy="1077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A9169-2A01-7CAD-2FA3-A92024620D02}"/>
              </a:ext>
            </a:extLst>
          </p:cNvPr>
          <p:cNvSpPr/>
          <p:nvPr/>
        </p:nvSpPr>
        <p:spPr>
          <a:xfrm>
            <a:off x="1809065" y="4109012"/>
            <a:ext cx="6918246" cy="730209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02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1331089" y="1847413"/>
            <a:ext cx="9155135" cy="450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036277" y="917424"/>
            <a:ext cx="5892800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240464" y="1017708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The equation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155617" y="2592430"/>
            <a:ext cx="7714427" cy="167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</a:t>
            </a:r>
            <a:r>
              <a:rPr lang="en-US" sz="3600" b="0" i="0" baseline="-2500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spring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+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</a:t>
            </a:r>
            <a:r>
              <a:rPr lang="en-US" sz="3600" b="0" i="0" baseline="-2500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damping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 (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k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x)+(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−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v)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26B0E0-619F-AB66-4A03-15FAEA5F628F}"/>
              </a:ext>
            </a:extLst>
          </p:cNvPr>
          <p:cNvSpPr txBox="1">
            <a:spLocks/>
          </p:cNvSpPr>
          <p:nvPr/>
        </p:nvSpPr>
        <p:spPr>
          <a:xfrm>
            <a:off x="1579056" y="4477988"/>
            <a:ext cx="4113142" cy="167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sz="18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x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 stretch of the spring</a:t>
            </a:r>
          </a:p>
          <a:p>
            <a:pPr algn="l">
              <a:lnSpc>
                <a:spcPct val="150000"/>
              </a:lnSpc>
            </a:pPr>
            <a:r>
              <a:rPr lang="en-GB" sz="18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k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 spring stiffness</a:t>
            </a:r>
          </a:p>
          <a:p>
            <a:pPr algn="l">
              <a:lnSpc>
                <a:spcPct val="150000"/>
              </a:lnSpc>
            </a:pPr>
            <a:r>
              <a:rPr lang="en-GB" sz="18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v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 velocity of the block</a:t>
            </a:r>
          </a:p>
          <a:p>
            <a:pPr algn="l">
              <a:lnSpc>
                <a:spcPct val="150000"/>
              </a:lnSpc>
            </a:pPr>
            <a:r>
              <a:rPr lang="en-GB" sz="18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 damping </a:t>
            </a:r>
          </a:p>
        </p:txBody>
      </p:sp>
    </p:spTree>
    <p:extLst>
      <p:ext uri="{BB962C8B-B14F-4D97-AF65-F5344CB8AC3E}">
        <p14:creationId xmlns:p14="http://schemas.microsoft.com/office/powerpoint/2010/main" val="155433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C7453-57D7-CBC0-453D-A75B2D1E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44" y="358382"/>
            <a:ext cx="11513312" cy="6141235"/>
          </a:xfrm>
          <a:prstGeom prst="rect">
            <a:avLst/>
          </a:prstGeom>
        </p:spPr>
      </p:pic>
      <p:pic>
        <p:nvPicPr>
          <p:cNvPr id="18" name="Content Placeholder 17" descr="Cursor with solid fill">
            <a:extLst>
              <a:ext uri="{FF2B5EF4-FFF2-40B4-BE49-F238E27FC236}">
                <a16:creationId xmlns:a16="http://schemas.microsoft.com/office/drawing/2014/main" id="{2D363723-3BED-4CE4-D4CF-F01A0266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2033" y="5316294"/>
            <a:ext cx="681673" cy="681673"/>
          </a:xfr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33D09EA-C2DC-2DF4-B505-E4E835BEE5C2}"/>
              </a:ext>
            </a:extLst>
          </p:cNvPr>
          <p:cNvSpPr txBox="1">
            <a:spLocks/>
          </p:cNvSpPr>
          <p:nvPr/>
        </p:nvSpPr>
        <p:spPr>
          <a:xfrm>
            <a:off x="4557383" y="5579782"/>
            <a:ext cx="1766747" cy="597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2">
                    <a:lumMod val="50000"/>
                  </a:schemeClr>
                </a:solidFill>
                <a:latin typeface="Besty" pitchFamily="2" charset="0"/>
              </a:rPr>
              <a:t>R </a:t>
            </a:r>
            <a:r>
              <a:rPr lang="pt-PT" sz="2400" dirty="0" err="1">
                <a:solidFill>
                  <a:schemeClr val="bg2">
                    <a:lumMod val="50000"/>
                  </a:schemeClr>
                </a:solidFill>
                <a:latin typeface="Besty" pitchFamily="2" charset="0"/>
              </a:rPr>
              <a:t>Click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96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Content Placeholder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A6BD842-ADFA-393B-8486-C5ECFF386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5400000">
            <a:off x="833244" y="2644366"/>
            <a:ext cx="5059641" cy="247637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DF68CC-3F58-9B95-A57B-AF4AE5CFC85A}"/>
              </a:ext>
            </a:extLst>
          </p:cNvPr>
          <p:cNvSpPr/>
          <p:nvPr/>
        </p:nvSpPr>
        <p:spPr>
          <a:xfrm>
            <a:off x="1021575" y="682905"/>
            <a:ext cx="4549964" cy="660684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BEAC68D-60EA-4445-F7F9-85CFE3BFE641}"/>
              </a:ext>
            </a:extLst>
          </p:cNvPr>
          <p:cNvSpPr txBox="1">
            <a:spLocks/>
          </p:cNvSpPr>
          <p:nvPr/>
        </p:nvSpPr>
        <p:spPr>
          <a:xfrm>
            <a:off x="1191979" y="788111"/>
            <a:ext cx="4258573" cy="45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Spring Factor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03281-0B71-F44D-4CDB-E53461B1655F}"/>
              </a:ext>
            </a:extLst>
          </p:cNvPr>
          <p:cNvSpPr/>
          <p:nvPr/>
        </p:nvSpPr>
        <p:spPr>
          <a:xfrm>
            <a:off x="6379802" y="676566"/>
            <a:ext cx="4549964" cy="660684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4DFE27-7532-9D89-2B28-8A304C77BDAB}"/>
              </a:ext>
            </a:extLst>
          </p:cNvPr>
          <p:cNvSpPr txBox="1">
            <a:spLocks/>
          </p:cNvSpPr>
          <p:nvPr/>
        </p:nvSpPr>
        <p:spPr>
          <a:xfrm>
            <a:off x="6550206" y="781772"/>
            <a:ext cx="4258573" cy="45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Dampen Factor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pic>
        <p:nvPicPr>
          <p:cNvPr id="19" name="Picture 1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F7CD5CA-D756-FE8B-0D1F-E84540B8BF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25" r="5338" b="2131"/>
          <a:stretch/>
        </p:blipFill>
        <p:spPr>
          <a:xfrm rot="5400000">
            <a:off x="6131874" y="2659473"/>
            <a:ext cx="5121423" cy="247698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18AEB28-8EFF-ECEE-B0EC-3E4D5DDC4D41}"/>
              </a:ext>
            </a:extLst>
          </p:cNvPr>
          <p:cNvSpPr txBox="1">
            <a:spLocks/>
          </p:cNvSpPr>
          <p:nvPr/>
        </p:nvSpPr>
        <p:spPr>
          <a:xfrm>
            <a:off x="7018783" y="6356350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MyPhysicsLab</a:t>
            </a:r>
            <a:r>
              <a:rPr lang="pt-PT" sz="2000" i="1" dirty="0">
                <a:latin typeface="Source Sans Pro Black" panose="020B0803030403020204" pitchFamily="34" charset="0"/>
              </a:rPr>
              <a:t> - Website</a:t>
            </a:r>
            <a:endParaRPr lang="en-US" sz="2000" i="1" dirty="0">
              <a:latin typeface="Porky'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01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2BFC8C-DE3F-E4F1-77DE-5EE5E2EF0D77}"/>
              </a:ext>
            </a:extLst>
          </p:cNvPr>
          <p:cNvSpPr txBox="1">
            <a:spLocks/>
          </p:cNvSpPr>
          <p:nvPr/>
        </p:nvSpPr>
        <p:spPr>
          <a:xfrm>
            <a:off x="4966992" y="5431027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C18D86-0536-8719-3201-E6AB27C8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6123F4-9046-DAD8-BD2A-63D5CF72D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4" y="450046"/>
            <a:ext cx="11444148" cy="6176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5E79D-26FB-D136-5F24-8178FD462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93" y="681132"/>
            <a:ext cx="4704727" cy="1077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A9169-2A01-7CAD-2FA3-A92024620D02}"/>
              </a:ext>
            </a:extLst>
          </p:cNvPr>
          <p:cNvSpPr/>
          <p:nvPr/>
        </p:nvSpPr>
        <p:spPr>
          <a:xfrm>
            <a:off x="1809065" y="4109012"/>
            <a:ext cx="6918246" cy="730209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11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2BFC8C-DE3F-E4F1-77DE-5EE5E2EF0D77}"/>
              </a:ext>
            </a:extLst>
          </p:cNvPr>
          <p:cNvSpPr txBox="1">
            <a:spLocks/>
          </p:cNvSpPr>
          <p:nvPr/>
        </p:nvSpPr>
        <p:spPr>
          <a:xfrm>
            <a:off x="4966992" y="5431027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C18D86-0536-8719-3201-E6AB27C8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6123F4-9046-DAD8-BD2A-63D5CF72D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4" y="450046"/>
            <a:ext cx="11444148" cy="6176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5E79D-26FB-D136-5F24-8178FD462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93" y="681132"/>
            <a:ext cx="4704727" cy="1077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A9169-2A01-7CAD-2FA3-A92024620D02}"/>
              </a:ext>
            </a:extLst>
          </p:cNvPr>
          <p:cNvSpPr/>
          <p:nvPr/>
        </p:nvSpPr>
        <p:spPr>
          <a:xfrm>
            <a:off x="1809065" y="2916820"/>
            <a:ext cx="5853376" cy="1203766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9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218" name="Picture 2" descr="Dot Product Unity GIF - Dot Product Unity Math GIFs">
            <a:extLst>
              <a:ext uri="{FF2B5EF4-FFF2-40B4-BE49-F238E27FC236}">
                <a16:creationId xmlns:a16="http://schemas.microsoft.com/office/drawing/2014/main" id="{6899E05D-A0A2-2F26-BD29-7DD62B65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724" y="1071639"/>
            <a:ext cx="5018469" cy="50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2D2389-DEBC-522A-4F70-11F45B76A3D7}"/>
              </a:ext>
            </a:extLst>
          </p:cNvPr>
          <p:cNvSpPr/>
          <p:nvPr/>
        </p:nvSpPr>
        <p:spPr>
          <a:xfrm>
            <a:off x="3488461" y="413996"/>
            <a:ext cx="4549964" cy="660684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C094BC-90C0-9D8D-A4CA-F049670CF71C}"/>
              </a:ext>
            </a:extLst>
          </p:cNvPr>
          <p:cNvSpPr txBox="1">
            <a:spLocks/>
          </p:cNvSpPr>
          <p:nvPr/>
        </p:nvSpPr>
        <p:spPr>
          <a:xfrm>
            <a:off x="3658866" y="519202"/>
            <a:ext cx="4211920" cy="45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Dot Product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518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2BFC8C-DE3F-E4F1-77DE-5EE5E2EF0D77}"/>
              </a:ext>
            </a:extLst>
          </p:cNvPr>
          <p:cNvSpPr txBox="1">
            <a:spLocks/>
          </p:cNvSpPr>
          <p:nvPr/>
        </p:nvSpPr>
        <p:spPr>
          <a:xfrm>
            <a:off x="4966992" y="5431027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C18D86-0536-8719-3201-E6AB27C8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6123F4-9046-DAD8-BD2A-63D5CF72D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4" y="450046"/>
            <a:ext cx="11444148" cy="6176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5E79D-26FB-D136-5F24-8178FD462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93" y="681132"/>
            <a:ext cx="4704727" cy="1077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A9169-2A01-7CAD-2FA3-A92024620D02}"/>
              </a:ext>
            </a:extLst>
          </p:cNvPr>
          <p:cNvSpPr/>
          <p:nvPr/>
        </p:nvSpPr>
        <p:spPr>
          <a:xfrm>
            <a:off x="1809065" y="2916820"/>
            <a:ext cx="5853376" cy="1203766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57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-7106" y="759334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5890501" y="1691205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AE4491-7F8A-07C4-A0C8-1163452BCC4B}"/>
              </a:ext>
            </a:extLst>
          </p:cNvPr>
          <p:cNvSpPr/>
          <p:nvPr/>
        </p:nvSpPr>
        <p:spPr>
          <a:xfrm>
            <a:off x="5717123" y="4158880"/>
            <a:ext cx="948612" cy="410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42D44C9-887F-3264-2A97-3920A540F437}"/>
              </a:ext>
            </a:extLst>
          </p:cNvPr>
          <p:cNvSpPr txBox="1">
            <a:spLocks/>
          </p:cNvSpPr>
          <p:nvPr/>
        </p:nvSpPr>
        <p:spPr>
          <a:xfrm>
            <a:off x="5035209" y="2115679"/>
            <a:ext cx="412125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solidFill>
                  <a:srgbClr val="00B0F0"/>
                </a:solidFill>
                <a:latin typeface="Besty" pitchFamily="2" charset="0"/>
              </a:rPr>
              <a:t>v</a:t>
            </a:r>
            <a:r>
              <a:rPr lang="en-GB" sz="1100" dirty="0" err="1">
                <a:solidFill>
                  <a:srgbClr val="00B0F0"/>
                </a:solidFill>
                <a:latin typeface="Besty" pitchFamily="2" charset="0"/>
              </a:rPr>
              <a:t>c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5C5662A-9EE9-6FB8-181E-03A98E1B4E0C}"/>
              </a:ext>
            </a:extLst>
          </p:cNvPr>
          <p:cNvCxnSpPr>
            <a:cxnSpLocks/>
          </p:cNvCxnSpPr>
          <p:nvPr/>
        </p:nvCxnSpPr>
        <p:spPr>
          <a:xfrm flipV="1">
            <a:off x="5451687" y="1965411"/>
            <a:ext cx="0" cy="768240"/>
          </a:xfrm>
          <a:prstGeom prst="line">
            <a:avLst/>
          </a:prstGeom>
          <a:ln w="57150">
            <a:solidFill>
              <a:srgbClr val="00B0F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C67643-B1DD-DCF3-68D7-087231D4B717}"/>
              </a:ext>
            </a:extLst>
          </p:cNvPr>
          <p:cNvCxnSpPr>
            <a:cxnSpLocks/>
          </p:cNvCxnSpPr>
          <p:nvPr/>
        </p:nvCxnSpPr>
        <p:spPr>
          <a:xfrm flipV="1">
            <a:off x="6187069" y="3446472"/>
            <a:ext cx="0" cy="64956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97EDFD-2936-43A8-B81B-BDE9A72247F3}"/>
              </a:ext>
            </a:extLst>
          </p:cNvPr>
          <p:cNvCxnSpPr>
            <a:cxnSpLocks/>
          </p:cNvCxnSpPr>
          <p:nvPr/>
        </p:nvCxnSpPr>
        <p:spPr>
          <a:xfrm>
            <a:off x="5367386" y="4096032"/>
            <a:ext cx="0" cy="635973"/>
          </a:xfrm>
          <a:prstGeom prst="line">
            <a:avLst/>
          </a:prstGeom>
          <a:ln w="53975">
            <a:solidFill>
              <a:schemeClr val="accent5">
                <a:lumMod val="75000"/>
              </a:schemeClr>
            </a:solidFill>
            <a:prstDash val="sysDash"/>
            <a:headEnd type="triangle" w="lg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E584C-F772-624D-6F61-9685FD42A235}"/>
              </a:ext>
            </a:extLst>
          </p:cNvPr>
          <p:cNvCxnSpPr>
            <a:cxnSpLocks/>
          </p:cNvCxnSpPr>
          <p:nvPr/>
        </p:nvCxnSpPr>
        <p:spPr>
          <a:xfrm flipV="1">
            <a:off x="6845827" y="2611412"/>
            <a:ext cx="0" cy="768240"/>
          </a:xfrm>
          <a:prstGeom prst="line">
            <a:avLst/>
          </a:prstGeom>
          <a:ln w="57150">
            <a:solidFill>
              <a:srgbClr val="00B0F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FF8B55-0824-C43E-0C3E-70B801EC1966}"/>
              </a:ext>
            </a:extLst>
          </p:cNvPr>
          <p:cNvCxnSpPr>
            <a:cxnSpLocks/>
          </p:cNvCxnSpPr>
          <p:nvPr/>
        </p:nvCxnSpPr>
        <p:spPr>
          <a:xfrm>
            <a:off x="6912171" y="4394690"/>
            <a:ext cx="0" cy="635973"/>
          </a:xfrm>
          <a:prstGeom prst="line">
            <a:avLst/>
          </a:prstGeom>
          <a:ln w="53975">
            <a:solidFill>
              <a:schemeClr val="accent5">
                <a:lumMod val="75000"/>
              </a:schemeClr>
            </a:solidFill>
            <a:prstDash val="sysDash"/>
            <a:headEnd type="triangle" w="lg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AB666E0-8C58-96A0-4697-ED2235E25858}"/>
              </a:ext>
            </a:extLst>
          </p:cNvPr>
          <p:cNvSpPr txBox="1">
            <a:spLocks/>
          </p:cNvSpPr>
          <p:nvPr/>
        </p:nvSpPr>
        <p:spPr>
          <a:xfrm>
            <a:off x="6975792" y="2908009"/>
            <a:ext cx="412125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solidFill>
                  <a:srgbClr val="00B0F0"/>
                </a:solidFill>
                <a:latin typeface="Besty" pitchFamily="2" charset="0"/>
              </a:rPr>
              <a:t>v</a:t>
            </a:r>
            <a:r>
              <a:rPr lang="en-GB" sz="1100" dirty="0" err="1">
                <a:solidFill>
                  <a:srgbClr val="00B0F0"/>
                </a:solidFill>
                <a:latin typeface="Besty" pitchFamily="2" charset="0"/>
              </a:rPr>
              <a:t>c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42A6142-8EA5-9ECE-F765-E655179944A7}"/>
              </a:ext>
            </a:extLst>
          </p:cNvPr>
          <p:cNvSpPr txBox="1">
            <a:spLocks/>
          </p:cNvSpPr>
          <p:nvPr/>
        </p:nvSpPr>
        <p:spPr>
          <a:xfrm>
            <a:off x="4776031" y="4365767"/>
            <a:ext cx="540791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v</a:t>
            </a:r>
            <a:r>
              <a:rPr lang="en-GB" sz="11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g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9443AD1-0CE7-5B00-ECB5-19FE5E12FF52}"/>
              </a:ext>
            </a:extLst>
          </p:cNvPr>
          <p:cNvSpPr txBox="1">
            <a:spLocks/>
          </p:cNvSpPr>
          <p:nvPr/>
        </p:nvSpPr>
        <p:spPr>
          <a:xfrm>
            <a:off x="6869246" y="4671961"/>
            <a:ext cx="540791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v</a:t>
            </a:r>
            <a:r>
              <a:rPr lang="en-GB" sz="11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g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B4483572-D984-9DED-36BE-9B112AD59CB5}"/>
              </a:ext>
            </a:extLst>
          </p:cNvPr>
          <p:cNvSpPr txBox="1">
            <a:spLocks/>
          </p:cNvSpPr>
          <p:nvPr/>
        </p:nvSpPr>
        <p:spPr>
          <a:xfrm>
            <a:off x="613349" y="1257855"/>
            <a:ext cx="3046784" cy="77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>
                <a:solidFill>
                  <a:srgbClr val="00B0F0"/>
                </a:solidFill>
                <a:latin typeface="Besty" pitchFamily="2" charset="0"/>
              </a:rPr>
              <a:t>Dot</a:t>
            </a:r>
            <a:r>
              <a:rPr lang="en-GB" sz="1600" dirty="0" err="1">
                <a:solidFill>
                  <a:srgbClr val="00B0F0"/>
                </a:solidFill>
                <a:latin typeface="Besty" pitchFamily="2" charset="0"/>
              </a:rPr>
              <a:t>own</a:t>
            </a:r>
            <a:r>
              <a:rPr lang="en-GB" sz="2800" dirty="0">
                <a:solidFill>
                  <a:srgbClr val="00B0F0"/>
                </a:solidFill>
                <a:latin typeface="Besty" pitchFamily="2" charset="0"/>
              </a:rPr>
              <a:t> = 1</a:t>
            </a:r>
            <a:endParaRPr lang="en-US" sz="2800" dirty="0">
              <a:solidFill>
                <a:srgbClr val="00B0F0"/>
              </a:solidFill>
              <a:latin typeface="Besty" pitchFamily="2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2AA2C696-2E9F-82FC-7E81-A5DA2449E172}"/>
              </a:ext>
            </a:extLst>
          </p:cNvPr>
          <p:cNvSpPr txBox="1">
            <a:spLocks/>
          </p:cNvSpPr>
          <p:nvPr/>
        </p:nvSpPr>
        <p:spPr>
          <a:xfrm>
            <a:off x="597780" y="1888419"/>
            <a:ext cx="3046784" cy="77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Dot</a:t>
            </a:r>
            <a:r>
              <a:rPr lang="en-GB" sz="1600" dirty="0" err="1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OTher</a:t>
            </a:r>
            <a:r>
              <a:rPr lang="en-GB" sz="2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 = -1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7BF1526-2D11-87D6-0D32-D85D681B4256}"/>
              </a:ext>
            </a:extLst>
          </p:cNvPr>
          <p:cNvSpPr txBox="1">
            <a:spLocks/>
          </p:cNvSpPr>
          <p:nvPr/>
        </p:nvSpPr>
        <p:spPr>
          <a:xfrm>
            <a:off x="613349" y="2459290"/>
            <a:ext cx="3588297" cy="77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Dot</a:t>
            </a:r>
            <a:r>
              <a:rPr lang="en-GB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Rel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 = </a:t>
            </a:r>
            <a:r>
              <a:rPr lang="en-GB" sz="2800" dirty="0">
                <a:solidFill>
                  <a:srgbClr val="00B0F0"/>
                </a:solidFill>
                <a:latin typeface="Besty" pitchFamily="2" charset="0"/>
              </a:rPr>
              <a:t>1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-</a:t>
            </a:r>
            <a:r>
              <a:rPr lang="en-GB" sz="2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(-1)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=2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85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-7106" y="759334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5890501" y="1691205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AE4491-7F8A-07C4-A0C8-1163452BCC4B}"/>
              </a:ext>
            </a:extLst>
          </p:cNvPr>
          <p:cNvSpPr/>
          <p:nvPr/>
        </p:nvSpPr>
        <p:spPr>
          <a:xfrm>
            <a:off x="5717123" y="4158880"/>
            <a:ext cx="948612" cy="410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42D44C9-887F-3264-2A97-3920A540F437}"/>
              </a:ext>
            </a:extLst>
          </p:cNvPr>
          <p:cNvSpPr txBox="1">
            <a:spLocks/>
          </p:cNvSpPr>
          <p:nvPr/>
        </p:nvSpPr>
        <p:spPr>
          <a:xfrm>
            <a:off x="5035209" y="2115679"/>
            <a:ext cx="412125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solidFill>
                  <a:srgbClr val="00B0F0"/>
                </a:solidFill>
                <a:latin typeface="Besty" pitchFamily="2" charset="0"/>
              </a:rPr>
              <a:t>v</a:t>
            </a:r>
            <a:r>
              <a:rPr lang="en-GB" sz="1100" dirty="0" err="1">
                <a:solidFill>
                  <a:srgbClr val="00B0F0"/>
                </a:solidFill>
                <a:latin typeface="Besty" pitchFamily="2" charset="0"/>
              </a:rPr>
              <a:t>c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5C5662A-9EE9-6FB8-181E-03A98E1B4E0C}"/>
              </a:ext>
            </a:extLst>
          </p:cNvPr>
          <p:cNvCxnSpPr>
            <a:cxnSpLocks/>
          </p:cNvCxnSpPr>
          <p:nvPr/>
        </p:nvCxnSpPr>
        <p:spPr>
          <a:xfrm flipV="1">
            <a:off x="5451687" y="1965411"/>
            <a:ext cx="0" cy="768240"/>
          </a:xfrm>
          <a:prstGeom prst="line">
            <a:avLst/>
          </a:prstGeom>
          <a:ln w="57150">
            <a:solidFill>
              <a:srgbClr val="00B0F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C67643-B1DD-DCF3-68D7-087231D4B717}"/>
              </a:ext>
            </a:extLst>
          </p:cNvPr>
          <p:cNvCxnSpPr>
            <a:cxnSpLocks/>
          </p:cNvCxnSpPr>
          <p:nvPr/>
        </p:nvCxnSpPr>
        <p:spPr>
          <a:xfrm flipV="1">
            <a:off x="6187069" y="3446472"/>
            <a:ext cx="0" cy="64956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97EDFD-2936-43A8-B81B-BDE9A72247F3}"/>
              </a:ext>
            </a:extLst>
          </p:cNvPr>
          <p:cNvCxnSpPr>
            <a:cxnSpLocks/>
          </p:cNvCxnSpPr>
          <p:nvPr/>
        </p:nvCxnSpPr>
        <p:spPr>
          <a:xfrm flipV="1">
            <a:off x="5339210" y="4205993"/>
            <a:ext cx="0" cy="726963"/>
          </a:xfrm>
          <a:prstGeom prst="line">
            <a:avLst/>
          </a:prstGeom>
          <a:ln w="53975">
            <a:solidFill>
              <a:schemeClr val="accent5">
                <a:lumMod val="75000"/>
              </a:schemeClr>
            </a:solidFill>
            <a:prstDash val="sysDash"/>
            <a:headEnd type="triangle" w="lg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E584C-F772-624D-6F61-9685FD42A235}"/>
              </a:ext>
            </a:extLst>
          </p:cNvPr>
          <p:cNvCxnSpPr>
            <a:cxnSpLocks/>
          </p:cNvCxnSpPr>
          <p:nvPr/>
        </p:nvCxnSpPr>
        <p:spPr>
          <a:xfrm flipV="1">
            <a:off x="6845827" y="2611412"/>
            <a:ext cx="0" cy="768240"/>
          </a:xfrm>
          <a:prstGeom prst="line">
            <a:avLst/>
          </a:prstGeom>
          <a:ln w="57150">
            <a:solidFill>
              <a:srgbClr val="00B0F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FF8B55-0824-C43E-0C3E-70B801EC1966}"/>
              </a:ext>
            </a:extLst>
          </p:cNvPr>
          <p:cNvCxnSpPr>
            <a:cxnSpLocks/>
          </p:cNvCxnSpPr>
          <p:nvPr/>
        </p:nvCxnSpPr>
        <p:spPr>
          <a:xfrm flipV="1">
            <a:off x="6869246" y="4264873"/>
            <a:ext cx="0" cy="747968"/>
          </a:xfrm>
          <a:prstGeom prst="line">
            <a:avLst/>
          </a:prstGeom>
          <a:ln w="53975">
            <a:solidFill>
              <a:schemeClr val="accent5">
                <a:lumMod val="75000"/>
              </a:schemeClr>
            </a:solidFill>
            <a:prstDash val="sysDash"/>
            <a:headEnd type="triangle" w="lg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AB666E0-8C58-96A0-4697-ED2235E25858}"/>
              </a:ext>
            </a:extLst>
          </p:cNvPr>
          <p:cNvSpPr txBox="1">
            <a:spLocks/>
          </p:cNvSpPr>
          <p:nvPr/>
        </p:nvSpPr>
        <p:spPr>
          <a:xfrm>
            <a:off x="6975792" y="2908009"/>
            <a:ext cx="412125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solidFill>
                  <a:srgbClr val="00B0F0"/>
                </a:solidFill>
                <a:latin typeface="Besty" pitchFamily="2" charset="0"/>
              </a:rPr>
              <a:t>v</a:t>
            </a:r>
            <a:r>
              <a:rPr lang="en-GB" sz="1100" dirty="0" err="1">
                <a:solidFill>
                  <a:srgbClr val="00B0F0"/>
                </a:solidFill>
                <a:latin typeface="Besty" pitchFamily="2" charset="0"/>
              </a:rPr>
              <a:t>c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42A6142-8EA5-9ECE-F765-E655179944A7}"/>
              </a:ext>
            </a:extLst>
          </p:cNvPr>
          <p:cNvSpPr txBox="1">
            <a:spLocks/>
          </p:cNvSpPr>
          <p:nvPr/>
        </p:nvSpPr>
        <p:spPr>
          <a:xfrm>
            <a:off x="4776031" y="4299778"/>
            <a:ext cx="540791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v</a:t>
            </a:r>
            <a:r>
              <a:rPr lang="en-GB" sz="11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g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9443AD1-0CE7-5B00-ECB5-19FE5E12FF52}"/>
              </a:ext>
            </a:extLst>
          </p:cNvPr>
          <p:cNvSpPr txBox="1">
            <a:spLocks/>
          </p:cNvSpPr>
          <p:nvPr/>
        </p:nvSpPr>
        <p:spPr>
          <a:xfrm>
            <a:off x="6950714" y="4540020"/>
            <a:ext cx="540791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v</a:t>
            </a:r>
            <a:r>
              <a:rPr lang="en-GB" sz="11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g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DF656D6-DF60-9BCA-82A3-1B7C66C9017A}"/>
              </a:ext>
            </a:extLst>
          </p:cNvPr>
          <p:cNvSpPr txBox="1">
            <a:spLocks/>
          </p:cNvSpPr>
          <p:nvPr/>
        </p:nvSpPr>
        <p:spPr>
          <a:xfrm>
            <a:off x="613349" y="1257855"/>
            <a:ext cx="3046784" cy="77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>
                <a:solidFill>
                  <a:srgbClr val="00B0F0"/>
                </a:solidFill>
                <a:latin typeface="Besty" pitchFamily="2" charset="0"/>
              </a:rPr>
              <a:t>Dot</a:t>
            </a:r>
            <a:r>
              <a:rPr lang="en-GB" sz="1600" dirty="0" err="1">
                <a:solidFill>
                  <a:srgbClr val="00B0F0"/>
                </a:solidFill>
                <a:latin typeface="Besty" pitchFamily="2" charset="0"/>
              </a:rPr>
              <a:t>own</a:t>
            </a:r>
            <a:r>
              <a:rPr lang="en-GB" sz="2800" dirty="0">
                <a:solidFill>
                  <a:srgbClr val="00B0F0"/>
                </a:solidFill>
                <a:latin typeface="Besty" pitchFamily="2" charset="0"/>
              </a:rPr>
              <a:t> = 1</a:t>
            </a:r>
            <a:endParaRPr lang="en-US" sz="2800" dirty="0">
              <a:solidFill>
                <a:srgbClr val="00B0F0"/>
              </a:solidFill>
              <a:latin typeface="Besty" pitchFamily="2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8B338E0-25F9-EA11-0574-6EC13A79B674}"/>
              </a:ext>
            </a:extLst>
          </p:cNvPr>
          <p:cNvSpPr txBox="1">
            <a:spLocks/>
          </p:cNvSpPr>
          <p:nvPr/>
        </p:nvSpPr>
        <p:spPr>
          <a:xfrm>
            <a:off x="597780" y="1888419"/>
            <a:ext cx="3046784" cy="77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Dot</a:t>
            </a:r>
            <a:r>
              <a:rPr lang="en-GB" sz="1600" dirty="0" err="1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OTher</a:t>
            </a:r>
            <a:r>
              <a:rPr lang="en-GB" sz="2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 = 1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CC6E7C1-EF03-7937-D58D-67A9CC9AD36B}"/>
              </a:ext>
            </a:extLst>
          </p:cNvPr>
          <p:cNvSpPr txBox="1">
            <a:spLocks/>
          </p:cNvSpPr>
          <p:nvPr/>
        </p:nvSpPr>
        <p:spPr>
          <a:xfrm>
            <a:off x="613349" y="2459290"/>
            <a:ext cx="3588297" cy="77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Dot</a:t>
            </a:r>
            <a:r>
              <a:rPr lang="en-GB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Rel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 = </a:t>
            </a:r>
            <a:r>
              <a:rPr lang="en-GB" sz="2800" dirty="0">
                <a:solidFill>
                  <a:srgbClr val="00B0F0"/>
                </a:solidFill>
                <a:latin typeface="Besty" pitchFamily="2" charset="0"/>
              </a:rPr>
              <a:t>1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-</a:t>
            </a:r>
            <a:r>
              <a:rPr lang="en-GB" sz="2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1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=0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13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-7106" y="759334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5890501" y="1691205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AE4491-7F8A-07C4-A0C8-1163452BCC4B}"/>
              </a:ext>
            </a:extLst>
          </p:cNvPr>
          <p:cNvSpPr/>
          <p:nvPr/>
        </p:nvSpPr>
        <p:spPr>
          <a:xfrm>
            <a:off x="5717123" y="4158880"/>
            <a:ext cx="948612" cy="410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42D44C9-887F-3264-2A97-3920A540F437}"/>
              </a:ext>
            </a:extLst>
          </p:cNvPr>
          <p:cNvSpPr txBox="1">
            <a:spLocks/>
          </p:cNvSpPr>
          <p:nvPr/>
        </p:nvSpPr>
        <p:spPr>
          <a:xfrm>
            <a:off x="5035209" y="2115679"/>
            <a:ext cx="412125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solidFill>
                  <a:srgbClr val="00B0F0"/>
                </a:solidFill>
                <a:latin typeface="Besty" pitchFamily="2" charset="0"/>
              </a:rPr>
              <a:t>v</a:t>
            </a:r>
            <a:r>
              <a:rPr lang="en-GB" sz="1100" dirty="0" err="1">
                <a:solidFill>
                  <a:srgbClr val="00B0F0"/>
                </a:solidFill>
                <a:latin typeface="Besty" pitchFamily="2" charset="0"/>
              </a:rPr>
              <a:t>c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5C5662A-9EE9-6FB8-181E-03A98E1B4E0C}"/>
              </a:ext>
            </a:extLst>
          </p:cNvPr>
          <p:cNvCxnSpPr>
            <a:cxnSpLocks/>
          </p:cNvCxnSpPr>
          <p:nvPr/>
        </p:nvCxnSpPr>
        <p:spPr>
          <a:xfrm flipV="1">
            <a:off x="5451687" y="1965411"/>
            <a:ext cx="0" cy="768240"/>
          </a:xfrm>
          <a:prstGeom prst="line">
            <a:avLst/>
          </a:prstGeom>
          <a:ln w="57150">
            <a:solidFill>
              <a:srgbClr val="00B0F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C67643-B1DD-DCF3-68D7-087231D4B717}"/>
              </a:ext>
            </a:extLst>
          </p:cNvPr>
          <p:cNvCxnSpPr>
            <a:cxnSpLocks/>
          </p:cNvCxnSpPr>
          <p:nvPr/>
        </p:nvCxnSpPr>
        <p:spPr>
          <a:xfrm flipV="1">
            <a:off x="6187069" y="3446472"/>
            <a:ext cx="0" cy="64956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E584C-F772-624D-6F61-9685FD42A235}"/>
              </a:ext>
            </a:extLst>
          </p:cNvPr>
          <p:cNvCxnSpPr>
            <a:cxnSpLocks/>
          </p:cNvCxnSpPr>
          <p:nvPr/>
        </p:nvCxnSpPr>
        <p:spPr>
          <a:xfrm flipV="1">
            <a:off x="6845827" y="2611412"/>
            <a:ext cx="0" cy="768240"/>
          </a:xfrm>
          <a:prstGeom prst="line">
            <a:avLst/>
          </a:prstGeom>
          <a:ln w="57150">
            <a:solidFill>
              <a:srgbClr val="00B0F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AB666E0-8C58-96A0-4697-ED2235E25858}"/>
              </a:ext>
            </a:extLst>
          </p:cNvPr>
          <p:cNvSpPr txBox="1">
            <a:spLocks/>
          </p:cNvSpPr>
          <p:nvPr/>
        </p:nvSpPr>
        <p:spPr>
          <a:xfrm>
            <a:off x="6975792" y="2908009"/>
            <a:ext cx="412125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solidFill>
                  <a:srgbClr val="00B0F0"/>
                </a:solidFill>
                <a:latin typeface="Besty" pitchFamily="2" charset="0"/>
              </a:rPr>
              <a:t>v</a:t>
            </a:r>
            <a:r>
              <a:rPr lang="en-GB" sz="1100" dirty="0" err="1">
                <a:solidFill>
                  <a:srgbClr val="00B0F0"/>
                </a:solidFill>
                <a:latin typeface="Besty" pitchFamily="2" charset="0"/>
              </a:rPr>
              <a:t>c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42A6142-8EA5-9ECE-F765-E655179944A7}"/>
              </a:ext>
            </a:extLst>
          </p:cNvPr>
          <p:cNvSpPr txBox="1">
            <a:spLocks/>
          </p:cNvSpPr>
          <p:nvPr/>
        </p:nvSpPr>
        <p:spPr>
          <a:xfrm>
            <a:off x="4776031" y="4299778"/>
            <a:ext cx="540791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v</a:t>
            </a:r>
            <a:r>
              <a:rPr lang="en-GB" sz="11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g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9443AD1-0CE7-5B00-ECB5-19FE5E12FF52}"/>
              </a:ext>
            </a:extLst>
          </p:cNvPr>
          <p:cNvSpPr txBox="1">
            <a:spLocks/>
          </p:cNvSpPr>
          <p:nvPr/>
        </p:nvSpPr>
        <p:spPr>
          <a:xfrm>
            <a:off x="6950714" y="4540020"/>
            <a:ext cx="540791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v</a:t>
            </a:r>
            <a:r>
              <a:rPr lang="en-GB" sz="11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g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9F676C1-7347-BBF6-AD69-72E27FB3AE65}"/>
              </a:ext>
            </a:extLst>
          </p:cNvPr>
          <p:cNvSpPr txBox="1">
            <a:spLocks/>
          </p:cNvSpPr>
          <p:nvPr/>
        </p:nvSpPr>
        <p:spPr>
          <a:xfrm>
            <a:off x="613349" y="1257855"/>
            <a:ext cx="3046784" cy="77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>
                <a:solidFill>
                  <a:srgbClr val="00B0F0"/>
                </a:solidFill>
                <a:latin typeface="Besty" pitchFamily="2" charset="0"/>
              </a:rPr>
              <a:t>Dot</a:t>
            </a:r>
            <a:r>
              <a:rPr lang="en-GB" sz="1600" dirty="0" err="1">
                <a:solidFill>
                  <a:srgbClr val="00B0F0"/>
                </a:solidFill>
                <a:latin typeface="Besty" pitchFamily="2" charset="0"/>
              </a:rPr>
              <a:t>own</a:t>
            </a:r>
            <a:r>
              <a:rPr lang="en-GB" sz="2800" dirty="0">
                <a:solidFill>
                  <a:srgbClr val="00B0F0"/>
                </a:solidFill>
                <a:latin typeface="Besty" pitchFamily="2" charset="0"/>
              </a:rPr>
              <a:t> = 1</a:t>
            </a:r>
            <a:endParaRPr lang="en-US" sz="2800" dirty="0">
              <a:solidFill>
                <a:srgbClr val="00B0F0"/>
              </a:solidFill>
              <a:latin typeface="Besty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40B9A96-6098-8EC5-EC88-834D6E483DAF}"/>
              </a:ext>
            </a:extLst>
          </p:cNvPr>
          <p:cNvSpPr txBox="1">
            <a:spLocks/>
          </p:cNvSpPr>
          <p:nvPr/>
        </p:nvSpPr>
        <p:spPr>
          <a:xfrm>
            <a:off x="597780" y="1888419"/>
            <a:ext cx="3046784" cy="77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Dot</a:t>
            </a:r>
            <a:r>
              <a:rPr lang="en-GB" sz="1600" dirty="0" err="1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OTher</a:t>
            </a:r>
            <a:r>
              <a:rPr lang="en-GB" sz="2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 = 0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EE5D853-25CB-C639-3CB8-6848C6672482}"/>
              </a:ext>
            </a:extLst>
          </p:cNvPr>
          <p:cNvSpPr txBox="1">
            <a:spLocks/>
          </p:cNvSpPr>
          <p:nvPr/>
        </p:nvSpPr>
        <p:spPr>
          <a:xfrm>
            <a:off x="613349" y="2459290"/>
            <a:ext cx="3588297" cy="77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Dot</a:t>
            </a:r>
            <a:r>
              <a:rPr lang="en-GB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Rel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 = </a:t>
            </a:r>
            <a:r>
              <a:rPr lang="en-GB" sz="2800" dirty="0">
                <a:solidFill>
                  <a:srgbClr val="00B0F0"/>
                </a:solidFill>
                <a:latin typeface="Besty" pitchFamily="2" charset="0"/>
              </a:rPr>
              <a:t>1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-</a:t>
            </a:r>
            <a:r>
              <a:rPr lang="en-GB" sz="2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0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=1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14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2BFC8C-DE3F-E4F1-77DE-5EE5E2EF0D77}"/>
              </a:ext>
            </a:extLst>
          </p:cNvPr>
          <p:cNvSpPr txBox="1">
            <a:spLocks/>
          </p:cNvSpPr>
          <p:nvPr/>
        </p:nvSpPr>
        <p:spPr>
          <a:xfrm>
            <a:off x="4966992" y="5431027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C18D86-0536-8719-3201-E6AB27C8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6123F4-9046-DAD8-BD2A-63D5CF72D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4" y="450046"/>
            <a:ext cx="11444148" cy="6176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5E79D-26FB-D136-5F24-8178FD462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93" y="681132"/>
            <a:ext cx="4704727" cy="1077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A9169-2A01-7CAD-2FA3-A92024620D02}"/>
              </a:ext>
            </a:extLst>
          </p:cNvPr>
          <p:cNvSpPr/>
          <p:nvPr/>
        </p:nvSpPr>
        <p:spPr>
          <a:xfrm>
            <a:off x="1809065" y="4864436"/>
            <a:ext cx="6918246" cy="603676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57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91EF9CF-921C-EEEF-B0EA-9B6442701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263" y="1232237"/>
            <a:ext cx="8529474" cy="439352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D73A41C-991A-D86B-5B84-20547E1F22FE}"/>
              </a:ext>
            </a:extLst>
          </p:cNvPr>
          <p:cNvSpPr txBox="1">
            <a:spLocks/>
          </p:cNvSpPr>
          <p:nvPr/>
        </p:nvSpPr>
        <p:spPr>
          <a:xfrm>
            <a:off x="5332765" y="5647406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0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2585D4-4DEB-2DFA-1EAE-8DBFB0EDA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278" y="2457907"/>
            <a:ext cx="8273934" cy="386186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24C7524-8E31-C459-ED22-8061ACD82012}"/>
              </a:ext>
            </a:extLst>
          </p:cNvPr>
          <p:cNvSpPr/>
          <p:nvPr/>
        </p:nvSpPr>
        <p:spPr>
          <a:xfrm>
            <a:off x="7172619" y="564338"/>
            <a:ext cx="4384382" cy="919102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F4B47F-D800-EBF2-EC8E-6C7316A00837}"/>
              </a:ext>
            </a:extLst>
          </p:cNvPr>
          <p:cNvSpPr/>
          <p:nvPr/>
        </p:nvSpPr>
        <p:spPr>
          <a:xfrm>
            <a:off x="5664200" y="1054461"/>
            <a:ext cx="5892800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F6F67AF-EA27-4385-E8C3-5B5216CEE95B}"/>
              </a:ext>
            </a:extLst>
          </p:cNvPr>
          <p:cNvSpPr txBox="1">
            <a:spLocks/>
          </p:cNvSpPr>
          <p:nvPr/>
        </p:nvSpPr>
        <p:spPr>
          <a:xfrm>
            <a:off x="6027787" y="1387765"/>
            <a:ext cx="5408225" cy="550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Ctrl + K </a:t>
            </a:r>
            <a:r>
              <a:rPr lang="en-GB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then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 Ctrl + U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429F265-16C4-414D-46CA-CA64123CFD2A}"/>
              </a:ext>
            </a:extLst>
          </p:cNvPr>
          <p:cNvSpPr txBox="1">
            <a:spLocks/>
          </p:cNvSpPr>
          <p:nvPr/>
        </p:nvSpPr>
        <p:spPr>
          <a:xfrm>
            <a:off x="7392022" y="538231"/>
            <a:ext cx="3913051" cy="550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How to Uncomment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70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415E97-7CDB-B2F2-4DCA-041BDCC35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217" y="1109549"/>
            <a:ext cx="3966451" cy="3857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BB0C04-F030-A29F-B57B-2E4417E2B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9" r="3657"/>
          <a:stretch/>
        </p:blipFill>
        <p:spPr>
          <a:xfrm>
            <a:off x="5700507" y="2188570"/>
            <a:ext cx="4667514" cy="38883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C5BBCA-2B66-D3E2-2BE8-7E7933D5094B}"/>
              </a:ext>
            </a:extLst>
          </p:cNvPr>
          <p:cNvSpPr/>
          <p:nvPr/>
        </p:nvSpPr>
        <p:spPr>
          <a:xfrm>
            <a:off x="6055998" y="5440300"/>
            <a:ext cx="3317863" cy="285678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0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2BFC8C-DE3F-E4F1-77DE-5EE5E2EF0D77}"/>
              </a:ext>
            </a:extLst>
          </p:cNvPr>
          <p:cNvSpPr txBox="1">
            <a:spLocks/>
          </p:cNvSpPr>
          <p:nvPr/>
        </p:nvSpPr>
        <p:spPr>
          <a:xfrm>
            <a:off x="4966992" y="5431027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C18D86-0536-8719-3201-E6AB27C8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6123F4-9046-DAD8-BD2A-63D5CF72D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4" y="450046"/>
            <a:ext cx="11444148" cy="6176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5E79D-26FB-D136-5F24-8178FD462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93" y="681132"/>
            <a:ext cx="4704727" cy="1077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A9169-2A01-7CAD-2FA3-A92024620D02}"/>
              </a:ext>
            </a:extLst>
          </p:cNvPr>
          <p:cNvSpPr/>
          <p:nvPr/>
        </p:nvSpPr>
        <p:spPr>
          <a:xfrm>
            <a:off x="1809065" y="5468112"/>
            <a:ext cx="8503978" cy="1071584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55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0" name="Picture 9" descr="A picture containing car, sky, road, truck">
            <a:extLst>
              <a:ext uri="{FF2B5EF4-FFF2-40B4-BE49-F238E27FC236}">
                <a16:creationId xmlns:a16="http://schemas.microsoft.com/office/drawing/2014/main" id="{C75AA895-04DF-9941-5755-1A1C9690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80" y="1000295"/>
            <a:ext cx="8894309" cy="45814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48C4D0-D94C-0C47-94BF-B028339DCD23}"/>
              </a:ext>
            </a:extLst>
          </p:cNvPr>
          <p:cNvSpPr txBox="1">
            <a:spLocks/>
          </p:cNvSpPr>
          <p:nvPr/>
        </p:nvSpPr>
        <p:spPr>
          <a:xfrm>
            <a:off x="5901933" y="5667211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689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0C9F64-E3F9-3AE9-7A6B-0AF8F17F3686}"/>
              </a:ext>
            </a:extLst>
          </p:cNvPr>
          <p:cNvSpPr/>
          <p:nvPr/>
        </p:nvSpPr>
        <p:spPr>
          <a:xfrm>
            <a:off x="3654843" y="3705589"/>
            <a:ext cx="3666930" cy="559836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437EB4-A6BF-E45A-8C6E-61FDCCF4A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16" b="-1"/>
          <a:stretch/>
        </p:blipFill>
        <p:spPr>
          <a:xfrm>
            <a:off x="946183" y="471127"/>
            <a:ext cx="3001668" cy="474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76A462-98D0-2F10-DAB0-685114872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6183" y="829996"/>
            <a:ext cx="8179157" cy="3916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17321-C076-81E2-3498-226AEBAA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848" y="4775438"/>
            <a:ext cx="6972217" cy="19889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71F679-362A-9B6F-BE33-3E6B24B449E0}"/>
              </a:ext>
            </a:extLst>
          </p:cNvPr>
          <p:cNvSpPr/>
          <p:nvPr/>
        </p:nvSpPr>
        <p:spPr>
          <a:xfrm>
            <a:off x="2435290" y="2817846"/>
            <a:ext cx="2636074" cy="334566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C61FBD-94B7-564A-9A65-B5E2A5A2C99F}"/>
              </a:ext>
            </a:extLst>
          </p:cNvPr>
          <p:cNvSpPr/>
          <p:nvPr/>
        </p:nvSpPr>
        <p:spPr>
          <a:xfrm>
            <a:off x="2435290" y="1416906"/>
            <a:ext cx="2636074" cy="334566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39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959BFB-17CD-3A4E-ED97-64996534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06" y="939572"/>
            <a:ext cx="4114800" cy="16413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50625D-6934-9A67-3220-3CD3CE309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95" y="576157"/>
            <a:ext cx="4233805" cy="83735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15FD83-0BC2-EA7D-1E2B-B3717CD8B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57" y="2762753"/>
            <a:ext cx="6367460" cy="36186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B180E3-1D8C-BBAB-01DA-D83074B2A685}"/>
              </a:ext>
            </a:extLst>
          </p:cNvPr>
          <p:cNvSpPr/>
          <p:nvPr/>
        </p:nvSpPr>
        <p:spPr>
          <a:xfrm>
            <a:off x="7203174" y="2368062"/>
            <a:ext cx="4015811" cy="926123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E351BB-66BB-D37E-C336-6B0D7E77323A}"/>
              </a:ext>
            </a:extLst>
          </p:cNvPr>
          <p:cNvSpPr/>
          <p:nvPr/>
        </p:nvSpPr>
        <p:spPr>
          <a:xfrm>
            <a:off x="7203174" y="3429000"/>
            <a:ext cx="4015811" cy="838715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24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4098" name="Picture 2" descr="Walk Duck GIF - Walk Duck GIFs">
            <a:extLst>
              <a:ext uri="{FF2B5EF4-FFF2-40B4-BE49-F238E27FC236}">
                <a16:creationId xmlns:a16="http://schemas.microsoft.com/office/drawing/2014/main" id="{659480DE-510C-3E03-5A4F-2D9154F2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974314"/>
            <a:ext cx="3365753" cy="260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0164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185547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Movin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086422"/>
            <a:ext cx="5982334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1867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Character </a:t>
            </a:r>
            <a:r>
              <a:rPr lang="en-GB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MOvement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575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476B51-F6DA-46EB-AB24-9923DEBE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1404093"/>
            <a:ext cx="10064369" cy="4753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3A7CF1-5ED9-4D6A-FD9D-EFA9CBB36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785" y="994342"/>
            <a:ext cx="5128704" cy="9373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9430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476B51-F6DA-46EB-AB24-9923DEBE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1404093"/>
            <a:ext cx="10064369" cy="4753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3A7CF1-5ED9-4D6A-FD9D-EFA9CBB36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785" y="994342"/>
            <a:ext cx="5128704" cy="9373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4EF871-9FDC-D5B8-3A1F-C3B42CDE4497}"/>
              </a:ext>
            </a:extLst>
          </p:cNvPr>
          <p:cNvSpPr/>
          <p:nvPr/>
        </p:nvSpPr>
        <p:spPr>
          <a:xfrm>
            <a:off x="1971104" y="1776177"/>
            <a:ext cx="3236976" cy="475317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41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476B51-F6DA-46EB-AB24-9923DEBE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1404093"/>
            <a:ext cx="10064369" cy="4753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3A7CF1-5ED9-4D6A-FD9D-EFA9CBB36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785" y="994342"/>
            <a:ext cx="5128704" cy="9373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4EF871-9FDC-D5B8-3A1F-C3B42CDE4497}"/>
              </a:ext>
            </a:extLst>
          </p:cNvPr>
          <p:cNvSpPr/>
          <p:nvPr/>
        </p:nvSpPr>
        <p:spPr>
          <a:xfrm>
            <a:off x="2018581" y="2341434"/>
            <a:ext cx="8566029" cy="746823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6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476B51-F6DA-46EB-AB24-9923DEBE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1404093"/>
            <a:ext cx="10064369" cy="4753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3A7CF1-5ED9-4D6A-FD9D-EFA9CBB36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785" y="994342"/>
            <a:ext cx="5128704" cy="9373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4EF871-9FDC-D5B8-3A1F-C3B42CDE4497}"/>
              </a:ext>
            </a:extLst>
          </p:cNvPr>
          <p:cNvSpPr/>
          <p:nvPr/>
        </p:nvSpPr>
        <p:spPr>
          <a:xfrm>
            <a:off x="2070340" y="3105509"/>
            <a:ext cx="6883880" cy="526212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8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2585D4-4DEB-2DFA-1EAE-8DBFB0EDA2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641" t="567" r="4641" b="-567"/>
          <a:stretch/>
        </p:blipFill>
        <p:spPr>
          <a:xfrm>
            <a:off x="1390845" y="2458362"/>
            <a:ext cx="8677267" cy="37882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24C7524-8E31-C459-ED22-8061ACD82012}"/>
              </a:ext>
            </a:extLst>
          </p:cNvPr>
          <p:cNvSpPr/>
          <p:nvPr/>
        </p:nvSpPr>
        <p:spPr>
          <a:xfrm>
            <a:off x="7172619" y="564338"/>
            <a:ext cx="4384382" cy="919102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F4B47F-D800-EBF2-EC8E-6C7316A00837}"/>
              </a:ext>
            </a:extLst>
          </p:cNvPr>
          <p:cNvSpPr/>
          <p:nvPr/>
        </p:nvSpPr>
        <p:spPr>
          <a:xfrm>
            <a:off x="5664200" y="1054461"/>
            <a:ext cx="5892800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F6F67AF-EA27-4385-E8C3-5B5216CEE95B}"/>
              </a:ext>
            </a:extLst>
          </p:cNvPr>
          <p:cNvSpPr txBox="1">
            <a:spLocks/>
          </p:cNvSpPr>
          <p:nvPr/>
        </p:nvSpPr>
        <p:spPr>
          <a:xfrm>
            <a:off x="6027787" y="1387765"/>
            <a:ext cx="5408225" cy="550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Ctrl + K </a:t>
            </a:r>
            <a:r>
              <a:rPr lang="en-GB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then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 Ctrl + c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429F265-16C4-414D-46CA-CA64123CFD2A}"/>
              </a:ext>
            </a:extLst>
          </p:cNvPr>
          <p:cNvSpPr txBox="1">
            <a:spLocks/>
          </p:cNvSpPr>
          <p:nvPr/>
        </p:nvSpPr>
        <p:spPr>
          <a:xfrm>
            <a:off x="7392022" y="538231"/>
            <a:ext cx="3913051" cy="550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How to Uncomment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082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508" y="376591"/>
            <a:ext cx="10879493" cy="610481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888" y="4897561"/>
            <a:ext cx="5038344" cy="713232"/>
          </a:xfrm>
        </p:spPr>
        <p:txBody>
          <a:bodyPr/>
          <a:lstStyle/>
          <a:p>
            <a:r>
              <a:rPr lang="en-US" dirty="0" err="1">
                <a:latin typeface="Besty" pitchFamily="2" charset="0"/>
              </a:rPr>
              <a:t>Newtoon</a:t>
            </a:r>
            <a:endParaRPr lang="en-US" dirty="0">
              <a:latin typeface="Besty" pitchFamily="2" charset="0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17174A-0296-34E0-196B-63D190C19CAD}"/>
              </a:ext>
            </a:extLst>
          </p:cNvPr>
          <p:cNvSpPr/>
          <p:nvPr/>
        </p:nvSpPr>
        <p:spPr>
          <a:xfrm>
            <a:off x="304801" y="1812244"/>
            <a:ext cx="6236676" cy="450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DD43FC-7CED-84FA-5895-E61B2106A3E3}"/>
              </a:ext>
            </a:extLst>
          </p:cNvPr>
          <p:cNvSpPr txBox="1">
            <a:spLocks/>
          </p:cNvSpPr>
          <p:nvPr/>
        </p:nvSpPr>
        <p:spPr>
          <a:xfrm>
            <a:off x="8135815" y="5610793"/>
            <a:ext cx="4056185" cy="870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Besty" pitchFamily="2" charset="0"/>
              </a:rPr>
              <a:t>Sir Isaac Newton</a:t>
            </a:r>
            <a:endParaRPr lang="en-US" sz="2800" dirty="0">
              <a:latin typeface="Besty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89074B-7DD2-D904-22B0-17FE37294A73}"/>
              </a:ext>
            </a:extLst>
          </p:cNvPr>
          <p:cNvSpPr txBox="1">
            <a:spLocks/>
          </p:cNvSpPr>
          <p:nvPr/>
        </p:nvSpPr>
        <p:spPr>
          <a:xfrm>
            <a:off x="1033924" y="2935866"/>
            <a:ext cx="4514308" cy="895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m.a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=m.(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v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–v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)/t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DA6E68-A22A-B4BA-DB9F-259EA768D67F}"/>
              </a:ext>
            </a:extLst>
          </p:cNvPr>
          <p:cNvSpPr txBox="1">
            <a:spLocks/>
          </p:cNvSpPr>
          <p:nvPr/>
        </p:nvSpPr>
        <p:spPr>
          <a:xfrm>
            <a:off x="509888" y="4416133"/>
            <a:ext cx="4113142" cy="167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sz="18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 mass</a:t>
            </a:r>
          </a:p>
          <a:p>
            <a:pPr algn="l">
              <a:lnSpc>
                <a:spcPct val="150000"/>
              </a:lnSpc>
            </a:pPr>
            <a:r>
              <a:rPr lang="en-GB" sz="1800" i="1" dirty="0">
                <a:solidFill>
                  <a:srgbClr val="000000"/>
                </a:solidFill>
                <a:latin typeface="Georgia" panose="02040502050405020303" pitchFamily="18" charset="0"/>
              </a:rPr>
              <a:t>a = acceleration</a:t>
            </a:r>
            <a:endParaRPr lang="en-GB" sz="1800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GB" sz="1800" b="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vf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 </a:t>
            </a:r>
            <a:r>
              <a:rPr lang="en-GB" sz="1800" dirty="0">
                <a:solidFill>
                  <a:srgbClr val="000000"/>
                </a:solidFill>
                <a:latin typeface="Georgia" panose="02040502050405020303" pitchFamily="18" charset="0"/>
              </a:rPr>
              <a:t>final velocity</a:t>
            </a:r>
            <a:endParaRPr lang="en-GB" sz="1800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GB" sz="1800" i="1" dirty="0">
                <a:solidFill>
                  <a:srgbClr val="000000"/>
                </a:solidFill>
                <a:latin typeface="Georgia" panose="02040502050405020303" pitchFamily="18" charset="0"/>
              </a:rPr>
              <a:t>vi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 initial velocity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3BF77-F8F7-E429-3A55-700FF90E5B90}"/>
              </a:ext>
            </a:extLst>
          </p:cNvPr>
          <p:cNvSpPr/>
          <p:nvPr/>
        </p:nvSpPr>
        <p:spPr>
          <a:xfrm>
            <a:off x="693502" y="1114622"/>
            <a:ext cx="5408225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4BFEB91-0AED-9180-4220-4034F9662F39}"/>
              </a:ext>
            </a:extLst>
          </p:cNvPr>
          <p:cNvSpPr txBox="1">
            <a:spLocks/>
          </p:cNvSpPr>
          <p:nvPr/>
        </p:nvSpPr>
        <p:spPr>
          <a:xfrm>
            <a:off x="693503" y="12149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2</a:t>
            </a:r>
            <a:r>
              <a:rPr lang="en-GB" sz="32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nd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 law of Motion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476B51-F6DA-46EB-AB24-9923DEBE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1404093"/>
            <a:ext cx="10064369" cy="4753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3A7CF1-5ED9-4D6A-FD9D-EFA9CBB36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785" y="994342"/>
            <a:ext cx="5128704" cy="9373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4EF871-9FDC-D5B8-3A1F-C3B42CDE4497}"/>
              </a:ext>
            </a:extLst>
          </p:cNvPr>
          <p:cNvSpPr/>
          <p:nvPr/>
        </p:nvSpPr>
        <p:spPr>
          <a:xfrm>
            <a:off x="2061713" y="3743863"/>
            <a:ext cx="8514271" cy="1302589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48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476B51-F6DA-46EB-AB24-9923DEBE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1404093"/>
            <a:ext cx="10064369" cy="4753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3A7CF1-5ED9-4D6A-FD9D-EFA9CBB36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785" y="994342"/>
            <a:ext cx="5128704" cy="9373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4EF871-9FDC-D5B8-3A1F-C3B42CDE4497}"/>
              </a:ext>
            </a:extLst>
          </p:cNvPr>
          <p:cNvSpPr/>
          <p:nvPr/>
        </p:nvSpPr>
        <p:spPr>
          <a:xfrm>
            <a:off x="2061714" y="5092523"/>
            <a:ext cx="3492918" cy="937341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76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0C9F64-E3F9-3AE9-7A6B-0AF8F17F3686}"/>
              </a:ext>
            </a:extLst>
          </p:cNvPr>
          <p:cNvSpPr/>
          <p:nvPr/>
        </p:nvSpPr>
        <p:spPr>
          <a:xfrm>
            <a:off x="3654843" y="3705589"/>
            <a:ext cx="3666930" cy="559836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437EB4-A6BF-E45A-8C6E-61FDCCF4A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16" b="-1"/>
          <a:stretch/>
        </p:blipFill>
        <p:spPr>
          <a:xfrm>
            <a:off x="946183" y="471127"/>
            <a:ext cx="3001668" cy="474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76A462-98D0-2F10-DAB0-685114872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6183" y="848441"/>
            <a:ext cx="7871234" cy="3916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17321-C076-81E2-3498-226AEBAA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848" y="4775438"/>
            <a:ext cx="6972217" cy="19889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C61FBD-94B7-564A-9A65-B5E2A5A2C99F}"/>
              </a:ext>
            </a:extLst>
          </p:cNvPr>
          <p:cNvSpPr/>
          <p:nvPr/>
        </p:nvSpPr>
        <p:spPr>
          <a:xfrm>
            <a:off x="2447017" y="3327770"/>
            <a:ext cx="2636074" cy="334566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45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959BFB-17CD-3A4E-ED97-64996534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06" y="939572"/>
            <a:ext cx="4114800" cy="16413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50625D-6934-9A67-3220-3CD3CE309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95" y="576157"/>
            <a:ext cx="4233805" cy="83735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15FD83-0BC2-EA7D-1E2B-B3717CD8B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57" y="2762753"/>
            <a:ext cx="6367460" cy="36186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B180E3-1D8C-BBAB-01DA-D83074B2A685}"/>
              </a:ext>
            </a:extLst>
          </p:cNvPr>
          <p:cNvSpPr/>
          <p:nvPr/>
        </p:nvSpPr>
        <p:spPr>
          <a:xfrm>
            <a:off x="7203173" y="4891177"/>
            <a:ext cx="4019793" cy="983412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68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0164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185547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Bonus</a:t>
            </a:r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</a:t>
            </a:r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stuff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086422"/>
            <a:ext cx="5982334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1867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Character </a:t>
            </a:r>
            <a:r>
              <a:rPr lang="en-GB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MOvement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pic>
        <p:nvPicPr>
          <p:cNvPr id="2050" name="Picture 2" descr="Link Zelda GIF - Link Zelda Treasure Chest GIFs">
            <a:extLst>
              <a:ext uri="{FF2B5EF4-FFF2-40B4-BE49-F238E27FC236}">
                <a16:creationId xmlns:a16="http://schemas.microsoft.com/office/drawing/2014/main" id="{4603B8F6-7C60-513B-7848-5915F03E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844" y="3662178"/>
            <a:ext cx="3059297" cy="305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179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0C9F64-E3F9-3AE9-7A6B-0AF8F17F3686}"/>
              </a:ext>
            </a:extLst>
          </p:cNvPr>
          <p:cNvSpPr/>
          <p:nvPr/>
        </p:nvSpPr>
        <p:spPr>
          <a:xfrm>
            <a:off x="3654843" y="3705589"/>
            <a:ext cx="3666930" cy="559836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437EB4-A6BF-E45A-8C6E-61FDCCF4A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16" b="-1"/>
          <a:stretch/>
        </p:blipFill>
        <p:spPr>
          <a:xfrm>
            <a:off x="1351679" y="349663"/>
            <a:ext cx="3001668" cy="474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1AE994-6A8C-FA64-2072-6737CF3D5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678" y="675626"/>
            <a:ext cx="10139961" cy="1178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E25D76-F77B-6507-7FB5-B2014510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16" b="-1"/>
          <a:stretch/>
        </p:blipFill>
        <p:spPr>
          <a:xfrm>
            <a:off x="1341485" y="2140939"/>
            <a:ext cx="3001668" cy="474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76A462-98D0-2F10-DAB0-685114872E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41485" y="2474143"/>
            <a:ext cx="8736727" cy="38524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C61FBD-94B7-564A-9A65-B5E2A5A2C99F}"/>
              </a:ext>
            </a:extLst>
          </p:cNvPr>
          <p:cNvSpPr/>
          <p:nvPr/>
        </p:nvSpPr>
        <p:spPr>
          <a:xfrm>
            <a:off x="2859471" y="5352395"/>
            <a:ext cx="2393013" cy="559836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976AD-E647-FE05-8673-BF52E2811412}"/>
              </a:ext>
            </a:extLst>
          </p:cNvPr>
          <p:cNvSpPr/>
          <p:nvPr/>
        </p:nvSpPr>
        <p:spPr>
          <a:xfrm>
            <a:off x="2777177" y="3503830"/>
            <a:ext cx="2800663" cy="761596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B0D8F-31B6-744C-CC0D-9E9F15901923}"/>
              </a:ext>
            </a:extLst>
          </p:cNvPr>
          <p:cNvSpPr/>
          <p:nvPr/>
        </p:nvSpPr>
        <p:spPr>
          <a:xfrm>
            <a:off x="2978071" y="1169730"/>
            <a:ext cx="7100141" cy="474652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959BFB-17CD-3A4E-ED97-64996534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06" y="939572"/>
            <a:ext cx="4114800" cy="16413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50625D-6934-9A67-3220-3CD3CE309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95" y="576157"/>
            <a:ext cx="4233805" cy="83735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15FD83-0BC2-EA7D-1E2B-B3717CD8B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57" y="2762753"/>
            <a:ext cx="6367460" cy="36186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B180E3-1D8C-BBAB-01DA-D83074B2A685}"/>
              </a:ext>
            </a:extLst>
          </p:cNvPr>
          <p:cNvSpPr/>
          <p:nvPr/>
        </p:nvSpPr>
        <p:spPr>
          <a:xfrm>
            <a:off x="7203173" y="5890436"/>
            <a:ext cx="4019793" cy="967563"/>
          </a:xfrm>
          <a:prstGeom prst="rect">
            <a:avLst/>
          </a:prstGeom>
          <a:solidFill>
            <a:schemeClr val="accent1">
              <a:alpha val="11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41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0164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238712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Let’s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</a:t>
            </a:r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create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a </a:t>
            </a:r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Simple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Game </a:t>
            </a:r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with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</a:t>
            </a:r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what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</a:t>
            </a:r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we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</a:t>
            </a:r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made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</a:t>
            </a:r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so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</a:t>
            </a:r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far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086422"/>
            <a:ext cx="5982334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1867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Level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 </a:t>
            </a: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Creation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84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AC9ACD-170D-37CA-A589-FD5AF5C4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508542"/>
            <a:ext cx="10061448" cy="58409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F54F74-BFA9-FA79-2BE9-D49AE306DA8F}"/>
              </a:ext>
            </a:extLst>
          </p:cNvPr>
          <p:cNvSpPr/>
          <p:nvPr/>
        </p:nvSpPr>
        <p:spPr>
          <a:xfrm>
            <a:off x="2709950" y="4570639"/>
            <a:ext cx="507076" cy="77444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AFFBA-68E9-270A-9C48-9A62CF30525C}"/>
              </a:ext>
            </a:extLst>
          </p:cNvPr>
          <p:cNvSpPr/>
          <p:nvPr/>
        </p:nvSpPr>
        <p:spPr>
          <a:xfrm>
            <a:off x="1121537" y="5857874"/>
            <a:ext cx="1307338" cy="12266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DD4FA-B8A8-444B-DE13-3941D6BA0B11}"/>
              </a:ext>
            </a:extLst>
          </p:cNvPr>
          <p:cNvSpPr/>
          <p:nvPr/>
        </p:nvSpPr>
        <p:spPr>
          <a:xfrm>
            <a:off x="6567055" y="501649"/>
            <a:ext cx="293993" cy="2095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49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5124" name="Picture 4" descr="Noob Gaming Working GIF - Noob Gaming Working Baby GIFs">
            <a:extLst>
              <a:ext uri="{FF2B5EF4-FFF2-40B4-BE49-F238E27FC236}">
                <a16:creationId xmlns:a16="http://schemas.microsoft.com/office/drawing/2014/main" id="{4400DC60-A7D8-FF8D-0046-3099B2F8B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" r="1808"/>
          <a:stretch/>
        </p:blipFill>
        <p:spPr bwMode="auto">
          <a:xfrm>
            <a:off x="7098866" y="4242469"/>
            <a:ext cx="4714759" cy="24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0164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185547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For </a:t>
            </a:r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the</a:t>
            </a:r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Complete Rookies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086422"/>
            <a:ext cx="5982334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1867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Basics of Unity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47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3" y="1234440"/>
            <a:ext cx="4308029" cy="4069080"/>
          </a:xfrm>
        </p:spPr>
        <p:txBody>
          <a:bodyPr/>
          <a:lstStyle/>
          <a:p>
            <a:r>
              <a:rPr lang="en-US" dirty="0">
                <a:latin typeface="Besty" pitchFamily="2" charset="0"/>
              </a:rPr>
              <a:t>Thank you!</a:t>
            </a:r>
          </a:p>
        </p:txBody>
      </p:sp>
      <p:pic>
        <p:nvPicPr>
          <p:cNvPr id="3074" name="Picture 2" descr="Nintendo64 Mario GIF - Nintendo64 Mario Super Mario64 GIFs">
            <a:extLst>
              <a:ext uri="{FF2B5EF4-FFF2-40B4-BE49-F238E27FC236}">
                <a16:creationId xmlns:a16="http://schemas.microsoft.com/office/drawing/2014/main" id="{E4468DC7-5C75-C6CC-6E75-04E377AA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3" y="1489572"/>
            <a:ext cx="5566072" cy="38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8DB83-0260-BCC1-D98D-DEE26A47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6469" y="343518"/>
            <a:ext cx="11799062" cy="62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8DB83-0260-BCC1-D98D-DEE26A47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6469" y="343518"/>
            <a:ext cx="11799062" cy="62989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639284-F1ED-B51D-F6ED-1A3D5929AC30}"/>
              </a:ext>
            </a:extLst>
          </p:cNvPr>
          <p:cNvSpPr/>
          <p:nvPr/>
        </p:nvSpPr>
        <p:spPr>
          <a:xfrm>
            <a:off x="196470" y="3704947"/>
            <a:ext cx="8480806" cy="2740253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6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8DB83-0260-BCC1-D98D-DEE26A47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6469" y="343518"/>
            <a:ext cx="11799062" cy="62989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96E548-0168-0FEE-0C1E-4234361CBB06}"/>
              </a:ext>
            </a:extLst>
          </p:cNvPr>
          <p:cNvSpPr/>
          <p:nvPr/>
        </p:nvSpPr>
        <p:spPr>
          <a:xfrm>
            <a:off x="205481" y="933061"/>
            <a:ext cx="2052735" cy="28085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912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7991</TotalTime>
  <Words>506</Words>
  <Application>Microsoft Office PowerPoint</Application>
  <PresentationFormat>Widescreen</PresentationFormat>
  <Paragraphs>264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Avenir Next LT Pro</vt:lpstr>
      <vt:lpstr>Besty</vt:lpstr>
      <vt:lpstr>Calibri</vt:lpstr>
      <vt:lpstr>Georgia</vt:lpstr>
      <vt:lpstr>Porky's</vt:lpstr>
      <vt:lpstr>Source Sans Pro Black</vt:lpstr>
      <vt:lpstr>Tw Cen MT</vt:lpstr>
      <vt:lpstr>ShapesVTI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guigg gamss</dc:creator>
  <cp:lastModifiedBy>guigg gamss</cp:lastModifiedBy>
  <cp:revision>88</cp:revision>
  <dcterms:created xsi:type="dcterms:W3CDTF">2022-10-12T09:23:43Z</dcterms:created>
  <dcterms:modified xsi:type="dcterms:W3CDTF">2022-10-18T20:55:30Z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